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55098-1A0B-4EAC-90D8-CDADD79F8266}" type="datetimeFigureOut">
              <a:rPr lang="hu-HU" smtClean="0"/>
              <a:t>2023. 10. 09.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72EC6-DFA8-426E-964D-B73ECFDD9A7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999489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355098-1A0B-4EAC-90D8-CDADD79F8266}" type="datetimeFigureOut">
              <a:rPr lang="hu-HU" smtClean="0"/>
              <a:t>2023. 10. 09.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F72EC6-DFA8-426E-964D-B73ECFDD9A7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12880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4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VILÁGOSSÁG</a:t>
            </a:r>
            <a:br>
              <a:rPr lang="hu-HU" sz="4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4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hu-HU" sz="4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4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RÓZSAFÜZÉR</a:t>
            </a:r>
            <a:endParaRPr lang="hu-HU" sz="4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Kép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6285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500" smtClean="0"/>
              <a:t>*</a:t>
            </a:r>
            <a:endParaRPr lang="hu-HU" sz="500" dirty="0"/>
          </a:p>
        </p:txBody>
      </p:sp>
      <p:pic>
        <p:nvPicPr>
          <p:cNvPr id="3" name="Kép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1737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500" smtClean="0"/>
              <a:t>*</a:t>
            </a:r>
            <a:endParaRPr lang="hu-HU" sz="500" dirty="0"/>
          </a:p>
        </p:txBody>
      </p:sp>
      <p:pic>
        <p:nvPicPr>
          <p:cNvPr id="3" name="Kép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8225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500" smtClean="0"/>
              <a:t>*</a:t>
            </a:r>
            <a:endParaRPr lang="hu-HU" sz="500" dirty="0"/>
          </a:p>
        </p:txBody>
      </p:sp>
      <p:pic>
        <p:nvPicPr>
          <p:cNvPr id="3" name="Kép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5996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500" smtClean="0"/>
              <a:t>*</a:t>
            </a:r>
            <a:endParaRPr lang="hu-HU" sz="500" dirty="0"/>
          </a:p>
        </p:txBody>
      </p:sp>
      <p:pic>
        <p:nvPicPr>
          <p:cNvPr id="3" name="Kép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9308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500" smtClean="0"/>
              <a:t>*</a:t>
            </a:r>
            <a:endParaRPr lang="hu-HU" sz="500" dirty="0"/>
          </a:p>
        </p:txBody>
      </p:sp>
      <p:pic>
        <p:nvPicPr>
          <p:cNvPr id="3" name="Kép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8758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500" smtClean="0"/>
              <a:t>*</a:t>
            </a:r>
            <a:endParaRPr lang="hu-HU" sz="500" dirty="0"/>
          </a:p>
        </p:txBody>
      </p:sp>
      <p:pic>
        <p:nvPicPr>
          <p:cNvPr id="3" name="Kép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3189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500" smtClean="0"/>
              <a:t>*</a:t>
            </a:r>
            <a:endParaRPr lang="hu-HU" sz="500" dirty="0"/>
          </a:p>
        </p:txBody>
      </p:sp>
      <p:pic>
        <p:nvPicPr>
          <p:cNvPr id="3" name="Kép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834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500" smtClean="0"/>
              <a:t>*</a:t>
            </a:r>
            <a:endParaRPr lang="hu-HU" sz="500" dirty="0"/>
          </a:p>
        </p:txBody>
      </p:sp>
      <p:pic>
        <p:nvPicPr>
          <p:cNvPr id="3" name="Kép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9319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500" smtClean="0"/>
              <a:t>*</a:t>
            </a:r>
            <a:endParaRPr lang="hu-HU" sz="500" dirty="0"/>
          </a:p>
        </p:txBody>
      </p:sp>
      <p:pic>
        <p:nvPicPr>
          <p:cNvPr id="3" name="Kép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5588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500" smtClean="0"/>
              <a:t>*</a:t>
            </a:r>
            <a:endParaRPr lang="hu-HU" sz="500" dirty="0"/>
          </a:p>
        </p:txBody>
      </p:sp>
      <p:pic>
        <p:nvPicPr>
          <p:cNvPr id="3" name="Kép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8114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</a:pPr>
            <a:r>
              <a:rPr lang="hu-HU" sz="1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Hiszek egy Istenben, mindenható Atyában,</a:t>
            </a:r>
            <a:br>
              <a:rPr lang="hu-HU" sz="1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1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mennynek és földnek Teremtőjében. </a:t>
            </a:r>
            <a:br>
              <a:rPr lang="hu-HU" sz="1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1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És Jézus Krisztusban, az Ő egyszülött Fiában, </a:t>
            </a:r>
            <a:br>
              <a:rPr lang="hu-HU" sz="1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1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mi Urunkban, aki fogantatott Szentlélektől, </a:t>
            </a:r>
            <a:br>
              <a:rPr lang="hu-HU" sz="1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1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született Szűz Máriától, szenvedett Poncius </a:t>
            </a:r>
            <a:br>
              <a:rPr lang="hu-HU" sz="1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1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Pilátus alatt; megfeszítették, meghalt </a:t>
            </a:r>
            <a:br>
              <a:rPr lang="hu-HU" sz="1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1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és eltemették. Alászállt a poklokra, </a:t>
            </a:r>
            <a:br>
              <a:rPr lang="hu-HU" sz="1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1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harmadnapon feltámadt a halottak </a:t>
            </a:r>
            <a:br>
              <a:rPr lang="hu-HU" sz="1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1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közül, fölment a mennybe,</a:t>
            </a:r>
            <a:br>
              <a:rPr lang="hu-HU" sz="1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1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ott ül a mindenható Atyaisten jobbján; </a:t>
            </a:r>
            <a:br>
              <a:rPr lang="hu-HU" sz="1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1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onnan jön el ítélni élőket és holtakat. </a:t>
            </a:r>
            <a:br>
              <a:rPr lang="hu-HU" sz="1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1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Hiszek Szentlélekben. </a:t>
            </a:r>
            <a:br>
              <a:rPr lang="hu-HU" sz="1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1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Hiszem a katolikus anyaszentegyházat, </a:t>
            </a:r>
            <a:br>
              <a:rPr lang="hu-HU" sz="1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1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szentek közösségét, a bűnök bocsánatát, </a:t>
            </a:r>
            <a:br>
              <a:rPr lang="hu-HU" sz="1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1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test feltámadását és az örök életet. Ámen</a:t>
            </a:r>
            <a:r>
              <a:rPr lang="hu-HU" sz="1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hu-HU" sz="180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hu-HU" altLang="hu-HU" sz="1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Kép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865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500" smtClean="0"/>
              <a:t>*</a:t>
            </a:r>
            <a:endParaRPr lang="hu-HU" sz="500" dirty="0"/>
          </a:p>
        </p:txBody>
      </p:sp>
      <p:pic>
        <p:nvPicPr>
          <p:cNvPr id="3" name="Kép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2701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Oltalmad alá futunk…</a:t>
            </a:r>
            <a:endParaRPr lang="hu-H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Kép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714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500" smtClean="0"/>
              <a:t>*</a:t>
            </a:r>
            <a:endParaRPr lang="hu-HU" sz="500" dirty="0"/>
          </a:p>
        </p:txBody>
      </p:sp>
      <p:pic>
        <p:nvPicPr>
          <p:cNvPr id="3" name="Kép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4445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500" smtClean="0"/>
              <a:t>*</a:t>
            </a:r>
            <a:endParaRPr lang="hu-HU" sz="500" dirty="0"/>
          </a:p>
        </p:txBody>
      </p:sp>
      <p:pic>
        <p:nvPicPr>
          <p:cNvPr id="3" name="Kép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5214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500" smtClean="0"/>
              <a:t>*</a:t>
            </a:r>
            <a:endParaRPr lang="hu-HU" sz="500" dirty="0"/>
          </a:p>
        </p:txBody>
      </p:sp>
      <p:pic>
        <p:nvPicPr>
          <p:cNvPr id="3" name="Kép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5598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500" smtClean="0"/>
              <a:t>*</a:t>
            </a:r>
            <a:endParaRPr lang="hu-HU" sz="500" dirty="0"/>
          </a:p>
        </p:txBody>
      </p:sp>
      <p:pic>
        <p:nvPicPr>
          <p:cNvPr id="3" name="Kép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5792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500" smtClean="0"/>
              <a:t>*</a:t>
            </a:r>
            <a:endParaRPr lang="hu-HU" sz="500" dirty="0"/>
          </a:p>
        </p:txBody>
      </p:sp>
      <p:pic>
        <p:nvPicPr>
          <p:cNvPr id="3" name="Kép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0494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500" smtClean="0"/>
              <a:t>*</a:t>
            </a:r>
            <a:endParaRPr lang="hu-HU" sz="500" dirty="0"/>
          </a:p>
        </p:txBody>
      </p:sp>
      <p:pic>
        <p:nvPicPr>
          <p:cNvPr id="3" name="Kép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358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500" smtClean="0"/>
              <a:t>*</a:t>
            </a:r>
            <a:endParaRPr lang="hu-HU" sz="500" dirty="0"/>
          </a:p>
        </p:txBody>
      </p:sp>
      <p:pic>
        <p:nvPicPr>
          <p:cNvPr id="3" name="Kép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851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500" smtClean="0"/>
              <a:t>*</a:t>
            </a:r>
            <a:endParaRPr lang="hu-HU" sz="500" dirty="0"/>
          </a:p>
        </p:txBody>
      </p:sp>
      <p:pic>
        <p:nvPicPr>
          <p:cNvPr id="3" name="Kép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4746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500" smtClean="0"/>
              <a:t>*</a:t>
            </a:r>
            <a:endParaRPr lang="hu-HU" sz="500" dirty="0"/>
          </a:p>
        </p:txBody>
      </p:sp>
      <p:pic>
        <p:nvPicPr>
          <p:cNvPr id="3" name="Kép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30230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500" smtClean="0"/>
              <a:t>*</a:t>
            </a:r>
            <a:endParaRPr lang="hu-HU" sz="500" dirty="0"/>
          </a:p>
        </p:txBody>
      </p:sp>
      <p:pic>
        <p:nvPicPr>
          <p:cNvPr id="3" name="Kép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9102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500" smtClean="0"/>
              <a:t>*</a:t>
            </a:r>
            <a:endParaRPr lang="hu-HU" sz="500" dirty="0"/>
          </a:p>
        </p:txBody>
      </p:sp>
      <p:pic>
        <p:nvPicPr>
          <p:cNvPr id="3" name="Kép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02398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500" smtClean="0"/>
              <a:t>*</a:t>
            </a:r>
            <a:endParaRPr lang="hu-HU" sz="500" dirty="0"/>
          </a:p>
        </p:txBody>
      </p:sp>
      <p:pic>
        <p:nvPicPr>
          <p:cNvPr id="3" name="Kép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28775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500" smtClean="0"/>
              <a:t>*</a:t>
            </a:r>
            <a:endParaRPr lang="hu-HU" sz="500" dirty="0"/>
          </a:p>
        </p:txBody>
      </p:sp>
      <p:pic>
        <p:nvPicPr>
          <p:cNvPr id="3" name="Kép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10240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Oltalmad alá futunk…</a:t>
            </a:r>
            <a:endParaRPr lang="hu-H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Kép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441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500" smtClean="0"/>
              <a:t>*</a:t>
            </a:r>
            <a:endParaRPr lang="hu-HU" sz="500" dirty="0"/>
          </a:p>
        </p:txBody>
      </p:sp>
      <p:pic>
        <p:nvPicPr>
          <p:cNvPr id="3" name="Kép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74422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500" smtClean="0"/>
              <a:t>*</a:t>
            </a:r>
            <a:endParaRPr lang="hu-HU" sz="500" dirty="0"/>
          </a:p>
        </p:txBody>
      </p:sp>
      <p:pic>
        <p:nvPicPr>
          <p:cNvPr id="3" name="Kép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6480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500" smtClean="0"/>
              <a:t>*</a:t>
            </a:r>
            <a:endParaRPr lang="hu-HU" sz="500" dirty="0"/>
          </a:p>
        </p:txBody>
      </p:sp>
      <p:pic>
        <p:nvPicPr>
          <p:cNvPr id="3" name="Kép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41289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500" smtClean="0"/>
              <a:t>*</a:t>
            </a:r>
            <a:endParaRPr lang="hu-HU" sz="500" dirty="0"/>
          </a:p>
        </p:txBody>
      </p:sp>
      <p:pic>
        <p:nvPicPr>
          <p:cNvPr id="3" name="Kép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64903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500" smtClean="0"/>
              <a:t>*</a:t>
            </a:r>
            <a:endParaRPr lang="hu-HU" sz="500" dirty="0"/>
          </a:p>
        </p:txBody>
      </p:sp>
      <p:pic>
        <p:nvPicPr>
          <p:cNvPr id="3" name="Kép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7348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500" smtClean="0"/>
              <a:t>*</a:t>
            </a:r>
            <a:endParaRPr lang="hu-HU" sz="500" dirty="0"/>
          </a:p>
        </p:txBody>
      </p:sp>
      <p:pic>
        <p:nvPicPr>
          <p:cNvPr id="3" name="Kép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33024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500" smtClean="0"/>
              <a:t>*</a:t>
            </a:r>
            <a:endParaRPr lang="hu-HU" sz="500" dirty="0"/>
          </a:p>
        </p:txBody>
      </p:sp>
      <p:pic>
        <p:nvPicPr>
          <p:cNvPr id="3" name="Kép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52423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500" smtClean="0"/>
              <a:t>*</a:t>
            </a:r>
            <a:endParaRPr lang="hu-HU" sz="500" dirty="0"/>
          </a:p>
        </p:txBody>
      </p:sp>
      <p:pic>
        <p:nvPicPr>
          <p:cNvPr id="3" name="Kép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06845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500" smtClean="0"/>
              <a:t>*</a:t>
            </a:r>
            <a:endParaRPr lang="hu-HU" sz="500" dirty="0"/>
          </a:p>
        </p:txBody>
      </p:sp>
      <p:pic>
        <p:nvPicPr>
          <p:cNvPr id="3" name="Kép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93234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500" smtClean="0"/>
              <a:t>*</a:t>
            </a:r>
            <a:endParaRPr lang="hu-HU" sz="500" dirty="0"/>
          </a:p>
        </p:txBody>
      </p:sp>
      <p:pic>
        <p:nvPicPr>
          <p:cNvPr id="3" name="Kép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38169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500" smtClean="0"/>
              <a:t>*</a:t>
            </a:r>
            <a:endParaRPr lang="hu-HU" sz="500" dirty="0"/>
          </a:p>
        </p:txBody>
      </p:sp>
      <p:pic>
        <p:nvPicPr>
          <p:cNvPr id="3" name="Kép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66806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500" smtClean="0"/>
              <a:t>*</a:t>
            </a:r>
            <a:endParaRPr lang="hu-HU" sz="500" dirty="0"/>
          </a:p>
        </p:txBody>
      </p:sp>
      <p:pic>
        <p:nvPicPr>
          <p:cNvPr id="3" name="Kép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67730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500" smtClean="0"/>
              <a:t>*</a:t>
            </a:r>
            <a:endParaRPr lang="hu-HU" sz="500" dirty="0"/>
          </a:p>
        </p:txBody>
      </p:sp>
      <p:pic>
        <p:nvPicPr>
          <p:cNvPr id="3" name="Kép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20247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Oltalmad alá futunk…</a:t>
            </a:r>
            <a:endParaRPr lang="hu-H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Kép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061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500" smtClean="0"/>
              <a:t>*</a:t>
            </a:r>
            <a:endParaRPr lang="hu-HU" sz="500" dirty="0"/>
          </a:p>
        </p:txBody>
      </p:sp>
      <p:pic>
        <p:nvPicPr>
          <p:cNvPr id="3" name="Kép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59588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500" smtClean="0"/>
              <a:t>*</a:t>
            </a:r>
            <a:endParaRPr lang="hu-HU" sz="500" dirty="0"/>
          </a:p>
        </p:txBody>
      </p:sp>
      <p:pic>
        <p:nvPicPr>
          <p:cNvPr id="3" name="Kép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0322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500" smtClean="0"/>
              <a:t>*</a:t>
            </a:r>
            <a:endParaRPr lang="hu-HU" sz="500" dirty="0"/>
          </a:p>
        </p:txBody>
      </p:sp>
      <p:pic>
        <p:nvPicPr>
          <p:cNvPr id="3" name="Kép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48466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500" smtClean="0"/>
              <a:t>*</a:t>
            </a:r>
            <a:endParaRPr lang="hu-HU" sz="500" dirty="0"/>
          </a:p>
        </p:txBody>
      </p:sp>
      <p:pic>
        <p:nvPicPr>
          <p:cNvPr id="3" name="Kép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46446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500" smtClean="0"/>
              <a:t>*</a:t>
            </a:r>
            <a:endParaRPr lang="hu-HU" sz="500" dirty="0"/>
          </a:p>
        </p:txBody>
      </p:sp>
      <p:pic>
        <p:nvPicPr>
          <p:cNvPr id="3" name="Kép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76444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500" smtClean="0"/>
              <a:t>*</a:t>
            </a:r>
            <a:endParaRPr lang="hu-HU" sz="500" dirty="0"/>
          </a:p>
        </p:txBody>
      </p:sp>
      <p:pic>
        <p:nvPicPr>
          <p:cNvPr id="3" name="Kép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63153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500" smtClean="0"/>
              <a:t>*</a:t>
            </a:r>
            <a:endParaRPr lang="hu-HU" sz="500" dirty="0"/>
          </a:p>
        </p:txBody>
      </p:sp>
      <p:pic>
        <p:nvPicPr>
          <p:cNvPr id="3" name="Kép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79980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500" smtClean="0"/>
              <a:t>*</a:t>
            </a:r>
            <a:endParaRPr lang="hu-HU" sz="500" dirty="0"/>
          </a:p>
        </p:txBody>
      </p:sp>
      <p:pic>
        <p:nvPicPr>
          <p:cNvPr id="3" name="Kép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47585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500" smtClean="0"/>
              <a:t>*</a:t>
            </a:r>
            <a:endParaRPr lang="hu-HU" sz="500" dirty="0"/>
          </a:p>
        </p:txBody>
      </p:sp>
      <p:pic>
        <p:nvPicPr>
          <p:cNvPr id="3" name="Kép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59659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>
              <a:spcBef>
                <a:spcPts val="1000"/>
              </a:spcBef>
            </a:pPr>
            <a:r>
              <a:rPr lang="hu-HU" sz="2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hu-HU" sz="220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hu-H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3600" b="1" smtClean="0">
                <a:solidFill>
                  <a:srgbClr val="C00000"/>
                </a:solidFill>
                <a:latin typeface="Gabriola" panose="04040605051002020D02" pitchFamily="82" charset="0"/>
                <a:cs typeface="Times New Roman" panose="02020603050405020304" pitchFamily="18" charset="0"/>
              </a:rPr>
              <a:t/>
            </a:r>
            <a:br>
              <a:rPr lang="hu-HU" sz="3600" b="1" smtClean="0">
                <a:solidFill>
                  <a:srgbClr val="C00000"/>
                </a:solidFill>
                <a:latin typeface="Gabriola" panose="04040605051002020D02" pitchFamily="82" charset="0"/>
                <a:cs typeface="Times New Roman" panose="02020603050405020304" pitchFamily="18" charset="0"/>
              </a:rPr>
            </a:br>
            <a:endParaRPr lang="hu-HU" sz="2400" dirty="0"/>
          </a:p>
        </p:txBody>
      </p:sp>
      <p:pic>
        <p:nvPicPr>
          <p:cNvPr id="3" name="Kép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08012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500" smtClean="0"/>
              <a:t>*</a:t>
            </a:r>
            <a:endParaRPr lang="hu-HU" sz="500" dirty="0"/>
          </a:p>
        </p:txBody>
      </p:sp>
      <p:pic>
        <p:nvPicPr>
          <p:cNvPr id="3" name="Kép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24713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500" smtClean="0"/>
              <a:t>*</a:t>
            </a:r>
            <a:endParaRPr lang="hu-HU" sz="500" dirty="0"/>
          </a:p>
        </p:txBody>
      </p:sp>
      <p:pic>
        <p:nvPicPr>
          <p:cNvPr id="3" name="Kép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55940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500" smtClean="0"/>
              <a:t>*</a:t>
            </a:r>
            <a:endParaRPr lang="hu-HU" sz="500" dirty="0"/>
          </a:p>
        </p:txBody>
      </p:sp>
      <p:pic>
        <p:nvPicPr>
          <p:cNvPr id="3" name="Kép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3537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500" smtClean="0"/>
              <a:t>*</a:t>
            </a:r>
            <a:endParaRPr lang="hu-HU" sz="500" dirty="0"/>
          </a:p>
        </p:txBody>
      </p:sp>
      <p:pic>
        <p:nvPicPr>
          <p:cNvPr id="3" name="Kép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26439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Oltalmad alá futunk…</a:t>
            </a:r>
            <a:endParaRPr lang="hu-H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Kép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713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500" smtClean="0"/>
              <a:t>*</a:t>
            </a:r>
            <a:endParaRPr lang="hu-HU" sz="500" dirty="0"/>
          </a:p>
        </p:txBody>
      </p:sp>
      <p:pic>
        <p:nvPicPr>
          <p:cNvPr id="3" name="Kép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6370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500" smtClean="0"/>
              <a:t>*</a:t>
            </a:r>
            <a:endParaRPr lang="hu-HU" sz="500" dirty="0"/>
          </a:p>
        </p:txBody>
      </p:sp>
      <p:pic>
        <p:nvPicPr>
          <p:cNvPr id="3" name="Kép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69131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500" smtClean="0"/>
              <a:t>*</a:t>
            </a:r>
            <a:endParaRPr lang="hu-HU" sz="500" dirty="0"/>
          </a:p>
        </p:txBody>
      </p:sp>
      <p:pic>
        <p:nvPicPr>
          <p:cNvPr id="3" name="Kép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01458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500" smtClean="0"/>
              <a:t>*</a:t>
            </a:r>
            <a:endParaRPr lang="hu-HU" sz="500" dirty="0"/>
          </a:p>
        </p:txBody>
      </p:sp>
      <p:pic>
        <p:nvPicPr>
          <p:cNvPr id="3" name="Kép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83299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>
              <a:spcBef>
                <a:spcPts val="1000"/>
              </a:spcBef>
            </a:pPr>
            <a:r>
              <a:rPr lang="hu-HU" sz="5400" b="1" smtClean="0">
                <a:solidFill>
                  <a:srgbClr val="C00000"/>
                </a:solidFill>
                <a:latin typeface="Gabriola" panose="04040605051002020D02" pitchFamily="82" charset="0"/>
                <a:cs typeface="Times New Roman" panose="02020603050405020304" pitchFamily="18" charset="0"/>
              </a:rPr>
              <a:t/>
            </a:r>
            <a:br>
              <a:rPr lang="hu-HU" sz="5400" b="1" smtClean="0">
                <a:solidFill>
                  <a:srgbClr val="C00000"/>
                </a:solidFill>
                <a:latin typeface="Gabriola" panose="04040605051002020D02" pitchFamily="82" charset="0"/>
                <a:cs typeface="Times New Roman" panose="02020603050405020304" pitchFamily="18" charset="0"/>
              </a:rPr>
            </a:br>
            <a:endParaRPr lang="hu-HU" sz="4000" b="1" dirty="0">
              <a:solidFill>
                <a:srgbClr val="C00000"/>
              </a:solidFill>
              <a:latin typeface="Gabriola" panose="04040605051002020D02" pitchFamily="82" charset="0"/>
              <a:cs typeface="Times New Roman" panose="02020603050405020304" pitchFamily="18" charset="0"/>
            </a:endParaRPr>
          </a:p>
        </p:txBody>
      </p:sp>
      <p:pic>
        <p:nvPicPr>
          <p:cNvPr id="3" name="Kép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19977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500" smtClean="0"/>
              <a:t>*</a:t>
            </a:r>
            <a:endParaRPr lang="hu-HU" sz="500" dirty="0"/>
          </a:p>
        </p:txBody>
      </p:sp>
      <p:pic>
        <p:nvPicPr>
          <p:cNvPr id="3" name="Kép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01400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500" smtClean="0"/>
              <a:t>*</a:t>
            </a:r>
            <a:endParaRPr lang="hu-HU" sz="500" dirty="0"/>
          </a:p>
        </p:txBody>
      </p:sp>
      <p:pic>
        <p:nvPicPr>
          <p:cNvPr id="3" name="Kép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07039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500" smtClean="0"/>
              <a:t>*</a:t>
            </a:r>
            <a:endParaRPr lang="hu-HU" sz="500" dirty="0"/>
          </a:p>
        </p:txBody>
      </p:sp>
      <p:pic>
        <p:nvPicPr>
          <p:cNvPr id="3" name="Kép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79118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500" smtClean="0"/>
              <a:t>*</a:t>
            </a:r>
            <a:endParaRPr lang="hu-HU" sz="500" dirty="0"/>
          </a:p>
        </p:txBody>
      </p:sp>
      <p:pic>
        <p:nvPicPr>
          <p:cNvPr id="3" name="Kép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816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 dirty="0" smtClean="0"/>
          </a:p>
        </p:txBody>
      </p:sp>
      <p:pic>
        <p:nvPicPr>
          <p:cNvPr id="3" name="Kép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7246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500" smtClean="0"/>
              <a:t>*</a:t>
            </a:r>
            <a:endParaRPr lang="hu-HU" sz="500" dirty="0"/>
          </a:p>
        </p:txBody>
      </p:sp>
      <p:pic>
        <p:nvPicPr>
          <p:cNvPr id="3" name="Kép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75776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500" smtClean="0"/>
              <a:t>*</a:t>
            </a:r>
            <a:endParaRPr lang="hu-HU" sz="500" dirty="0"/>
          </a:p>
        </p:txBody>
      </p:sp>
      <p:pic>
        <p:nvPicPr>
          <p:cNvPr id="3" name="Kép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48696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500" smtClean="0"/>
              <a:t>*</a:t>
            </a:r>
            <a:endParaRPr lang="hu-HU" sz="500" dirty="0"/>
          </a:p>
        </p:txBody>
      </p:sp>
      <p:pic>
        <p:nvPicPr>
          <p:cNvPr id="3" name="Kép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50412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Oltalmad alá futunk…</a:t>
            </a:r>
            <a:endParaRPr lang="hu-H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Kép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000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altLang="hu-HU" sz="100" b="1" smtClean="0"/>
              <a:t>*</a:t>
            </a:r>
            <a:endParaRPr lang="hu-HU" altLang="hu-HU" sz="100" b="1" dirty="0"/>
          </a:p>
        </p:txBody>
      </p:sp>
      <p:pic>
        <p:nvPicPr>
          <p:cNvPr id="3" name="Kép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4719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Oltalmad alá futunk…</a:t>
            </a:r>
            <a:endParaRPr lang="hu-H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Kép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318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500" smtClean="0"/>
              <a:t>*</a:t>
            </a:r>
            <a:endParaRPr lang="hu-HU" sz="500" dirty="0"/>
          </a:p>
        </p:txBody>
      </p:sp>
      <p:pic>
        <p:nvPicPr>
          <p:cNvPr id="3" name="Kép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829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95</Words>
  <Application>Microsoft Office PowerPoint</Application>
  <PresentationFormat>Szélesvásznú</PresentationFormat>
  <Paragraphs>73</Paragraphs>
  <Slides>74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1</vt:i4>
      </vt:variant>
      <vt:variant>
        <vt:lpstr>Diacímek</vt:lpstr>
      </vt:variant>
      <vt:variant>
        <vt:i4>74</vt:i4>
      </vt:variant>
    </vt:vector>
  </HeadingPairs>
  <TitlesOfParts>
    <vt:vector size="80" baseType="lpstr">
      <vt:lpstr>Arial</vt:lpstr>
      <vt:lpstr>Calibri</vt:lpstr>
      <vt:lpstr>Calibri Light</vt:lpstr>
      <vt:lpstr>Gabriola</vt:lpstr>
      <vt:lpstr>Times New Roman</vt:lpstr>
      <vt:lpstr>Office-téma</vt:lpstr>
      <vt:lpstr>VILÁGOSSÁG  RÓZSAFÜZÉR</vt:lpstr>
      <vt:lpstr>Hiszek egy Istenben, mindenható Atyában, mennynek és földnek Teremtőjében.  És Jézus Krisztusban, az Ő egyszülött Fiában,  a mi Urunkban, aki fogantatott Szentlélektől,  született Szűz Máriától, szenvedett Poncius  Pilátus alatt; megfeszítették, meghalt  és eltemették. Alászállt a poklokra,  harmadnapon feltámadt a halottak  közül, fölment a mennybe, ott ül a mindenható Atyaisten jobbján;  onnan jön el ítélni élőket és holtakat.  Hiszek Szentlélekben.  Hiszem a katolikus anyaszentegyházat,  a szentek közösségét, a bűnök bocsánatát,  a test feltámadását és az örök életet. Ámen </vt:lpstr>
      <vt:lpstr>*</vt:lpstr>
      <vt:lpstr>*</vt:lpstr>
      <vt:lpstr>*</vt:lpstr>
      <vt:lpstr>*</vt:lpstr>
      <vt:lpstr>PowerPoint-bemutató</vt:lpstr>
      <vt:lpstr>Oltalmad alá futunk…</vt:lpstr>
      <vt:lpstr>*</vt:lpstr>
      <vt:lpstr>*</vt:lpstr>
      <vt:lpstr>*</vt:lpstr>
      <vt:lpstr>*</vt:lpstr>
      <vt:lpstr>*</vt:lpstr>
      <vt:lpstr>*</vt:lpstr>
      <vt:lpstr>*</vt:lpstr>
      <vt:lpstr>*</vt:lpstr>
      <vt:lpstr>*</vt:lpstr>
      <vt:lpstr>*</vt:lpstr>
      <vt:lpstr>*</vt:lpstr>
      <vt:lpstr>*</vt:lpstr>
      <vt:lpstr>Oltalmad alá futunk…</vt:lpstr>
      <vt:lpstr>*</vt:lpstr>
      <vt:lpstr>*</vt:lpstr>
      <vt:lpstr>*</vt:lpstr>
      <vt:lpstr>*</vt:lpstr>
      <vt:lpstr>*</vt:lpstr>
      <vt:lpstr>*</vt:lpstr>
      <vt:lpstr>*</vt:lpstr>
      <vt:lpstr>*</vt:lpstr>
      <vt:lpstr>*</vt:lpstr>
      <vt:lpstr>*</vt:lpstr>
      <vt:lpstr>*</vt:lpstr>
      <vt:lpstr>*</vt:lpstr>
      <vt:lpstr>Oltalmad alá futunk…</vt:lpstr>
      <vt:lpstr>*</vt:lpstr>
      <vt:lpstr>*</vt:lpstr>
      <vt:lpstr>*</vt:lpstr>
      <vt:lpstr>*</vt:lpstr>
      <vt:lpstr>*</vt:lpstr>
      <vt:lpstr>*</vt:lpstr>
      <vt:lpstr>*</vt:lpstr>
      <vt:lpstr>*</vt:lpstr>
      <vt:lpstr>*</vt:lpstr>
      <vt:lpstr>*</vt:lpstr>
      <vt:lpstr>*</vt:lpstr>
      <vt:lpstr>*</vt:lpstr>
      <vt:lpstr>Oltalmad alá futunk…</vt:lpstr>
      <vt:lpstr>*</vt:lpstr>
      <vt:lpstr>*</vt:lpstr>
      <vt:lpstr>*</vt:lpstr>
      <vt:lpstr>*</vt:lpstr>
      <vt:lpstr>*</vt:lpstr>
      <vt:lpstr>*</vt:lpstr>
      <vt:lpstr>*</vt:lpstr>
      <vt:lpstr>*</vt:lpstr>
      <vt:lpstr>   </vt:lpstr>
      <vt:lpstr>*</vt:lpstr>
      <vt:lpstr>*</vt:lpstr>
      <vt:lpstr>*</vt:lpstr>
      <vt:lpstr>Oltalmad alá futunk…</vt:lpstr>
      <vt:lpstr>*</vt:lpstr>
      <vt:lpstr>*</vt:lpstr>
      <vt:lpstr>*</vt:lpstr>
      <vt:lpstr>*</vt:lpstr>
      <vt:lpstr> </vt:lpstr>
      <vt:lpstr>*</vt:lpstr>
      <vt:lpstr>*</vt:lpstr>
      <vt:lpstr>*</vt:lpstr>
      <vt:lpstr>*</vt:lpstr>
      <vt:lpstr>*</vt:lpstr>
      <vt:lpstr>*</vt:lpstr>
      <vt:lpstr>*</vt:lpstr>
      <vt:lpstr>Oltalmad alá futunk…</vt:lpstr>
      <vt:lpstr>*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VILÁGOSSÁG  RÓZSAFÜZÉR</dc:title>
  <dc:creator>Sándor Kerekes</dc:creator>
  <cp:lastModifiedBy>Sándor Kerekes</cp:lastModifiedBy>
  <cp:revision>1</cp:revision>
  <dcterms:created xsi:type="dcterms:W3CDTF">2023-10-09T13:49:02Z</dcterms:created>
  <dcterms:modified xsi:type="dcterms:W3CDTF">2023-10-09T13:49:02Z</dcterms:modified>
</cp:coreProperties>
</file>